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83" r:id="rId6"/>
    <p:sldId id="261" r:id="rId7"/>
    <p:sldId id="281" r:id="rId8"/>
    <p:sldId id="282" r:id="rId9"/>
    <p:sldId id="266" r:id="rId10"/>
    <p:sldId id="275" r:id="rId11"/>
    <p:sldId id="276" r:id="rId12"/>
    <p:sldId id="277" r:id="rId13"/>
    <p:sldId id="273" r:id="rId14"/>
    <p:sldId id="280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08AB0-EAE1-4C4C-A072-3E37DC904E4E}" v="304" dt="2019-12-10T03:47:30.188"/>
    <p1510:client id="{2CB586D3-4C1A-4562-B3A9-6AF3DADAF20C}" v="761" dt="2019-12-10T05:46:55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22"/>
    <p:restoredTop sz="94628"/>
  </p:normalViewPr>
  <p:slideViewPr>
    <p:cSldViewPr snapToGrid="0" snapToObjects="1">
      <p:cViewPr varScale="1">
        <p:scale>
          <a:sx n="70" d="100"/>
          <a:sy n="70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 rtl="0"/>
          <a:r>
            <a:rPr lang="en-US" err="1">
              <a:latin typeface="Franklin Gothic Book" panose="020B0503020102020204"/>
            </a:rPr>
            <a:t>Khả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năng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cạnh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tranh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với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mức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lương</a:t>
          </a:r>
          <a:r>
            <a:rPr lang="en-US" b="0" i="0" u="none" strike="noStrike" cap="none" baseline="0" noProof="0">
              <a:latin typeface="Franklin Gothic Book"/>
            </a:rPr>
            <a:t> </a:t>
          </a:r>
          <a:r>
            <a:rPr lang="en-US" b="0" i="0" u="none" strike="noStrike" cap="none" baseline="0" noProof="0" err="1">
              <a:latin typeface="Franklin Gothic Book"/>
            </a:rPr>
            <a:t>cao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 rtl="0"/>
          <a:r>
            <a:rPr lang="en-US" err="1">
              <a:latin typeface="Franklin Gothic Book" panose="020B0503020102020204"/>
            </a:rPr>
            <a:t>Cơ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hội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học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tập</a:t>
          </a:r>
          <a:r>
            <a:rPr lang="en-US">
              <a:latin typeface="Franklin Gothic Book" panose="020B0503020102020204"/>
            </a:rPr>
            <a:t>, </a:t>
          </a:r>
          <a:r>
            <a:rPr lang="en-US" err="1">
              <a:latin typeface="Franklin Gothic Book" panose="020B0503020102020204"/>
            </a:rPr>
            <a:t>làm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việc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tại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Nhật</a:t>
          </a:r>
          <a:r>
            <a:rPr lang="en-US">
              <a:latin typeface="Franklin Gothic Book" panose="020B0503020102020204"/>
            </a:rPr>
            <a:t> cao hơn</a:t>
          </a:r>
          <a:endParaRPr lang="en-US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Du </a:t>
          </a:r>
          <a:r>
            <a:rPr lang="en-US" err="1">
              <a:latin typeface="Franklin Gothic Book" panose="020B0503020102020204"/>
            </a:rPr>
            <a:t>lịch</a:t>
          </a:r>
          <a:r>
            <a:rPr lang="en-US">
              <a:latin typeface="Franklin Gothic Book" panose="020B0503020102020204"/>
            </a:rPr>
            <a:t>, </a:t>
          </a:r>
          <a:r>
            <a:rPr lang="en-US" err="1">
              <a:latin typeface="Franklin Gothic Book" panose="020B0503020102020204"/>
            </a:rPr>
            <a:t>làm</a:t>
          </a:r>
          <a:r>
            <a:rPr lang="en-US">
              <a:latin typeface="Franklin Gothic Book" panose="020B0503020102020204"/>
            </a:rPr>
            <a:t> </a:t>
          </a:r>
          <a:r>
            <a:rPr lang="en-US" err="1">
              <a:latin typeface="Franklin Gothic Book" panose="020B0503020102020204"/>
            </a:rPr>
            <a:t>việc</a:t>
          </a:r>
          <a:r>
            <a:rPr lang="en-US">
              <a:latin typeface="Franklin Gothic Book" panose="020B0503020102020204"/>
            </a:rPr>
            <a:t> tại Nhật</a:t>
          </a:r>
          <a:endParaRPr lang="en-US"/>
        </a:p>
      </dgm:t>
    </dgm:pt>
    <dgm:pt modelId="{37DD6CE0-C2AA-4EB6-9E7D-14AED2127C40}" type="parTrans" cxnId="{D72B4C44-6EEB-4129-881D-941CE26E4EC7}">
      <dgm:prSet/>
      <dgm:spPr/>
      <dgm:t>
        <a:bodyPr/>
        <a:lstStyle/>
        <a:p>
          <a:endParaRPr lang="en-US"/>
        </a:p>
      </dgm:t>
    </dgm:pt>
    <dgm:pt modelId="{483498F9-A0C2-4668-85AB-D8E6E254F73B}" type="sibTrans" cxnId="{D72B4C44-6EEB-4129-881D-941CE26E4EC7}">
      <dgm:prSet/>
      <dgm:spPr/>
      <dgm:t>
        <a:bodyPr/>
        <a:lstStyle/>
        <a:p>
          <a:endParaRPr lang="en-US"/>
        </a:p>
      </dgm:t>
    </dgm:pt>
    <dgm:pt modelId="{67A9C5DC-45B6-4FC7-991D-98993ECB1B7B}" type="pres">
      <dgm:prSet presAssocID="{7B62DEA7-9DCD-4B2E-9DC5-BE121C266AF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CD2DDE-B1A0-45A8-959C-4464BFBD67B4}" type="pres">
      <dgm:prSet presAssocID="{7B62DEA7-9DCD-4B2E-9DC5-BE121C266AFD}" presName="dummyMaxCanvas" presStyleCnt="0">
        <dgm:presLayoutVars/>
      </dgm:prSet>
      <dgm:spPr/>
    </dgm:pt>
    <dgm:pt modelId="{96BC6887-BF92-4441-AB8B-80D231FC76F2}" type="pres">
      <dgm:prSet presAssocID="{7B62DEA7-9DCD-4B2E-9DC5-BE121C266AFD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986676-713A-44FA-8681-A3127C947EF3}" type="pres">
      <dgm:prSet presAssocID="{7B62DEA7-9DCD-4B2E-9DC5-BE121C266AFD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EA4CB-5270-45B9-AB3C-1F307E34668B}" type="pres">
      <dgm:prSet presAssocID="{7B62DEA7-9DCD-4B2E-9DC5-BE121C266AFD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2D347-E1D2-4993-9D55-FADBF2F23A4E}" type="pres">
      <dgm:prSet presAssocID="{7B62DEA7-9DCD-4B2E-9DC5-BE121C266AFD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C66E7-4F2C-4B6A-AF43-D6E41D8D69C7}" type="pres">
      <dgm:prSet presAssocID="{7B62DEA7-9DCD-4B2E-9DC5-BE121C266AFD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4ABEA-9CF4-46D6-B752-D64286E2CA8F}" type="pres">
      <dgm:prSet presAssocID="{7B62DEA7-9DCD-4B2E-9DC5-BE121C266AFD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6DBC0-9AB2-4C3C-ACA7-44D9CCCF1187}" type="pres">
      <dgm:prSet presAssocID="{7B62DEA7-9DCD-4B2E-9DC5-BE121C266AFD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905CF-B7C9-495D-B1E5-86059FAF0147}" type="pres">
      <dgm:prSet presAssocID="{7B62DEA7-9DCD-4B2E-9DC5-BE121C266AFD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D72B4C44-6EEB-4129-881D-941CE26E4EC7}" srcId="{7B62DEA7-9DCD-4B2E-9DC5-BE121C266AFD}" destId="{4D7D34C7-9466-4514-BF51-7396C17436B5}" srcOrd="1" destOrd="0" parTransId="{37DD6CE0-C2AA-4EB6-9E7D-14AED2127C40}" sibTransId="{483498F9-A0C2-4668-85AB-D8E6E254F73B}"/>
    <dgm:cxn modelId="{3D8FB165-F7FE-4BFA-8732-25CB88823A63}" type="presOf" srcId="{7B62DEA7-9DCD-4B2E-9DC5-BE121C266AFD}" destId="{67A9C5DC-45B6-4FC7-991D-98993ECB1B7B}" srcOrd="0" destOrd="0" presId="urn:microsoft.com/office/officeart/2005/8/layout/vProcess5"/>
    <dgm:cxn modelId="{6DCDE5D9-5588-4E53-8407-EF9499EE9B7A}" type="presOf" srcId="{4D7D34C7-9466-4514-BF51-7396C17436B5}" destId="{0A986676-713A-44FA-8681-A3127C947EF3}" srcOrd="0" destOrd="0" presId="urn:microsoft.com/office/officeart/2005/8/layout/vProcess5"/>
    <dgm:cxn modelId="{779C55A5-254A-4367-A945-5164A4FDAE69}" type="presOf" srcId="{41CDB9B8-E81E-41E7-AE89-8F6EDFC88D92}" destId="{42B4ABEA-9CF4-46D6-B752-D64286E2CA8F}" srcOrd="1" destOrd="0" presId="urn:microsoft.com/office/officeart/2005/8/layout/vProcess5"/>
    <dgm:cxn modelId="{BBC1ADB2-0FD9-4C44-81A5-69021A835620}" type="presOf" srcId="{41CDB9B8-E81E-41E7-AE89-8F6EDFC88D92}" destId="{96BC6887-BF92-4441-AB8B-80D231FC76F2}" srcOrd="0" destOrd="0" presId="urn:microsoft.com/office/officeart/2005/8/layout/vProcess5"/>
    <dgm:cxn modelId="{1D027C68-D194-49F5-9144-79D9A5488BF4}" type="presOf" srcId="{483498F9-A0C2-4668-85AB-D8E6E254F73B}" destId="{F63C66E7-4F2C-4B6A-AF43-D6E41D8D69C7}" srcOrd="0" destOrd="0" presId="urn:microsoft.com/office/officeart/2005/8/layout/vProcess5"/>
    <dgm:cxn modelId="{67C6E3A5-E300-4F7E-9584-BE35B3910319}" type="presOf" srcId="{4D7D34C7-9466-4514-BF51-7396C17436B5}" destId="{CFA6DBC0-9AB2-4C3C-ACA7-44D9CCCF1187}" srcOrd="1" destOrd="0" presId="urn:microsoft.com/office/officeart/2005/8/layout/vProcess5"/>
    <dgm:cxn modelId="{AE83651A-06A0-464F-B7DC-646FD51AFBA9}" type="presOf" srcId="{8E185869-F0D4-43E2-B08A-2F3E83EE98F3}" destId="{C87EA4CB-5270-45B9-AB3C-1F307E34668B}" srcOrd="0" destOrd="0" presId="urn:microsoft.com/office/officeart/2005/8/layout/vProcess5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8CF601DB-E5E4-49B2-8D15-9EC6D6AE66FD}" type="presOf" srcId="{8E185869-F0D4-43E2-B08A-2F3E83EE98F3}" destId="{280905CF-B7C9-495D-B1E5-86059FAF0147}" srcOrd="1" destOrd="0" presId="urn:microsoft.com/office/officeart/2005/8/layout/vProcess5"/>
    <dgm:cxn modelId="{78809536-470A-4FEB-890F-C9A5641A4AA8}" type="presOf" srcId="{BA791450-8D1E-4A6F-B71D-2984D9E245C4}" destId="{A6E2D347-E1D2-4993-9D55-FADBF2F23A4E}" srcOrd="0" destOrd="0" presId="urn:microsoft.com/office/officeart/2005/8/layout/vProcess5"/>
    <dgm:cxn modelId="{3736FDD1-119A-4FF2-B093-90F1CBB469E8}" type="presParOf" srcId="{67A9C5DC-45B6-4FC7-991D-98993ECB1B7B}" destId="{80CD2DDE-B1A0-45A8-959C-4464BFBD67B4}" srcOrd="0" destOrd="0" presId="urn:microsoft.com/office/officeart/2005/8/layout/vProcess5"/>
    <dgm:cxn modelId="{C46BC1CB-2246-46E3-8A54-27D6C382BE9C}" type="presParOf" srcId="{67A9C5DC-45B6-4FC7-991D-98993ECB1B7B}" destId="{96BC6887-BF92-4441-AB8B-80D231FC76F2}" srcOrd="1" destOrd="0" presId="urn:microsoft.com/office/officeart/2005/8/layout/vProcess5"/>
    <dgm:cxn modelId="{3F2C647E-D529-4E9B-8DF7-8BF1A1330AE6}" type="presParOf" srcId="{67A9C5DC-45B6-4FC7-991D-98993ECB1B7B}" destId="{0A986676-713A-44FA-8681-A3127C947EF3}" srcOrd="2" destOrd="0" presId="urn:microsoft.com/office/officeart/2005/8/layout/vProcess5"/>
    <dgm:cxn modelId="{82A8FC1F-A503-4E3C-BF8E-B37D460F2810}" type="presParOf" srcId="{67A9C5DC-45B6-4FC7-991D-98993ECB1B7B}" destId="{C87EA4CB-5270-45B9-AB3C-1F307E34668B}" srcOrd="3" destOrd="0" presId="urn:microsoft.com/office/officeart/2005/8/layout/vProcess5"/>
    <dgm:cxn modelId="{CEEE38B8-CB76-4762-9078-312024453E58}" type="presParOf" srcId="{67A9C5DC-45B6-4FC7-991D-98993ECB1B7B}" destId="{A6E2D347-E1D2-4993-9D55-FADBF2F23A4E}" srcOrd="4" destOrd="0" presId="urn:microsoft.com/office/officeart/2005/8/layout/vProcess5"/>
    <dgm:cxn modelId="{A2269D1A-B2AD-4714-A1FB-3773DC2E0554}" type="presParOf" srcId="{67A9C5DC-45B6-4FC7-991D-98993ECB1B7B}" destId="{F63C66E7-4F2C-4B6A-AF43-D6E41D8D69C7}" srcOrd="5" destOrd="0" presId="urn:microsoft.com/office/officeart/2005/8/layout/vProcess5"/>
    <dgm:cxn modelId="{047B568B-2F4A-41ED-990E-1DD24B065409}" type="presParOf" srcId="{67A9C5DC-45B6-4FC7-991D-98993ECB1B7B}" destId="{42B4ABEA-9CF4-46D6-B752-D64286E2CA8F}" srcOrd="6" destOrd="0" presId="urn:microsoft.com/office/officeart/2005/8/layout/vProcess5"/>
    <dgm:cxn modelId="{A5C02555-5005-4A1C-8A31-BF0455485878}" type="presParOf" srcId="{67A9C5DC-45B6-4FC7-991D-98993ECB1B7B}" destId="{CFA6DBC0-9AB2-4C3C-ACA7-44D9CCCF1187}" srcOrd="7" destOrd="0" presId="urn:microsoft.com/office/officeart/2005/8/layout/vProcess5"/>
    <dgm:cxn modelId="{102E91BA-53D6-4783-9A78-221C3B1D1BC7}" type="presParOf" srcId="{67A9C5DC-45B6-4FC7-991D-98993ECB1B7B}" destId="{280905CF-B7C9-495D-B1E5-86059FAF014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01AD0B-13A8-47B9-9E92-344F597D7C56}">
      <dgm:prSet phldr="0"/>
      <dgm:spPr/>
      <dgm:t>
        <a:bodyPr/>
        <a:lstStyle/>
        <a:p>
          <a:r>
            <a:rPr lang="en-US" sz="1400" dirty="0">
              <a:latin typeface="Franklin Gothic Book" panose="020B0503020102020204"/>
            </a:rPr>
            <a:t>Vừa </a:t>
          </a:r>
          <a:r>
            <a:rPr lang="en-US" sz="1400" dirty="0" err="1">
              <a:latin typeface="Franklin Gothic Book" panose="020B0503020102020204"/>
            </a:rPr>
            <a:t>học</a:t>
          </a:r>
          <a:r>
            <a:rPr lang="en-US" sz="1400" dirty="0">
              <a:latin typeface="Franklin Gothic Book" panose="020B0503020102020204"/>
            </a:rPr>
            <a:t> </a:t>
          </a:r>
          <a:r>
            <a:rPr lang="en-US" sz="1400" dirty="0" err="1">
              <a:latin typeface="Franklin Gothic Book" panose="020B0503020102020204"/>
            </a:rPr>
            <a:t>vừa</a:t>
          </a:r>
          <a:r>
            <a:rPr lang="en-US" sz="1400" dirty="0">
              <a:latin typeface="Franklin Gothic Book" panose="020B0503020102020204"/>
            </a:rPr>
            <a:t> </a:t>
          </a:r>
          <a:r>
            <a:rPr lang="en-US" sz="1400" dirty="0" err="1">
              <a:latin typeface="Franklin Gothic Book" panose="020B0503020102020204"/>
            </a:rPr>
            <a:t>chơi</a:t>
          </a:r>
          <a:endParaRPr lang="vi-VN" dirty="0" err="1"/>
        </a:p>
      </dgm:t>
    </dgm:pt>
    <dgm:pt modelId="{5D954045-42BA-44F3-89AD-8B983D19D48F}" type="parTrans" cxnId="{FF55F538-E9AF-422D-992A-F930C8D33DD0}">
      <dgm:prSet/>
      <dgm:spPr/>
    </dgm:pt>
    <dgm:pt modelId="{26D4F9D1-C9EA-4C14-9D7E-EA96A9EE29BC}" type="sibTrans" cxnId="{FF55F538-E9AF-422D-992A-F930C8D33DD0}">
      <dgm:prSet phldrT="3" phldr="0"/>
      <dgm:spPr/>
      <dgm:t>
        <a:bodyPr/>
        <a:lstStyle/>
        <a:p>
          <a:r>
            <a:rPr lang="vi-VN"/>
            <a:t>3</a:t>
          </a:r>
        </a:p>
      </dgm:t>
    </dgm:pt>
    <dgm:pt modelId="{7A52B328-C593-4B90-9AC8-8091C38D420A}">
      <dgm:prSet phldr="0"/>
      <dgm:spPr/>
      <dgm:t>
        <a:bodyPr/>
        <a:lstStyle/>
        <a:p>
          <a:pPr algn="ctr" rtl="0"/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Xây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dựng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app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tiếng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Nhật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đơn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b="0" i="0" u="none" strike="noStrike" cap="none" baseline="0" noProof="0" dirty="0" err="1">
              <a:solidFill>
                <a:srgbClr val="010000"/>
              </a:solidFill>
              <a:latin typeface="Franklin Gothic Book"/>
            </a:rPr>
            <a:t>giản</a:t>
          </a:r>
        </a:p>
      </dgm:t>
    </dgm:pt>
    <dgm:pt modelId="{D92A026F-AEA0-41C4-BEEA-5F5EEECBA179}" type="parTrans" cxnId="{8A5FAA29-D458-4E3D-8ED0-C02EA74E1DA1}">
      <dgm:prSet/>
      <dgm:spPr/>
    </dgm:pt>
    <dgm:pt modelId="{CB0E9B35-B392-4336-916D-B798AD1491DC}" type="sibTrans" cxnId="{8A5FAA29-D458-4E3D-8ED0-C02EA74E1DA1}">
      <dgm:prSet phldrT="1" phldr="0"/>
      <dgm:spPr/>
      <dgm:t>
        <a:bodyPr/>
        <a:lstStyle/>
        <a:p>
          <a:r>
            <a:rPr lang="vi-VN"/>
            <a:t>1</a:t>
          </a:r>
        </a:p>
      </dgm:t>
    </dgm:pt>
    <dgm:pt modelId="{ABFE976A-3C5D-43C6-9485-F712E3CE9421}">
      <dgm:prSet phldr="0"/>
      <dgm:spPr/>
      <dgm:t>
        <a:bodyPr/>
        <a:lstStyle/>
        <a:p>
          <a:pPr rtl="0"/>
          <a:r>
            <a:rPr lang="en-US" dirty="0" err="1">
              <a:latin typeface="Franklin Gothic Book" panose="020B0503020102020204"/>
            </a:rPr>
            <a:t>Tạo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giao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diện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thân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thiện</a:t>
          </a:r>
          <a:r>
            <a:rPr lang="en-US" dirty="0">
              <a:latin typeface="Franklin Gothic Book" panose="020B0503020102020204"/>
            </a:rPr>
            <a:t>, </a:t>
          </a:r>
          <a:r>
            <a:rPr lang="en-US" dirty="0" err="1">
              <a:latin typeface="Franklin Gothic Book" panose="020B0503020102020204"/>
            </a:rPr>
            <a:t>dễ</a:t>
          </a:r>
          <a:r>
            <a:rPr lang="en-US" dirty="0">
              <a:latin typeface="Franklin Gothic Book" panose="020B0503020102020204"/>
            </a:rPr>
            <a:t> </a:t>
          </a:r>
          <a:r>
            <a:rPr lang="en-US" dirty="0" err="1">
              <a:latin typeface="Franklin Gothic Book" panose="020B0503020102020204"/>
            </a:rPr>
            <a:t>sử</a:t>
          </a:r>
          <a:r>
            <a:rPr lang="en-US" dirty="0">
              <a:latin typeface="Franklin Gothic Book" panose="020B0503020102020204"/>
            </a:rPr>
            <a:t> dụng</a:t>
          </a:r>
        </a:p>
      </dgm:t>
    </dgm:pt>
    <dgm:pt modelId="{446CB799-66C1-4408-9A47-82FA33271616}" type="parTrans" cxnId="{A7456235-8627-4AF3-86E8-67010351EB11}">
      <dgm:prSet/>
      <dgm:spPr/>
    </dgm:pt>
    <dgm:pt modelId="{0950AC4F-06DC-47D2-96E2-24D59D54FAFD}" type="sibTrans" cxnId="{A7456235-8627-4AF3-86E8-67010351EB11}">
      <dgm:prSet phldrT="2" phldr="0"/>
      <dgm:spPr/>
      <dgm:t>
        <a:bodyPr/>
        <a:lstStyle/>
        <a:p>
          <a:r>
            <a:rPr lang="vi-VN"/>
            <a:t>2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E125B2-F507-4731-AE9C-7664A9BA0CED}" type="pres">
      <dgm:prSet presAssocID="{7A52B328-C593-4B90-9AC8-8091C38D420A}" presName="compositeNode" presStyleCnt="0"/>
      <dgm:spPr/>
    </dgm:pt>
    <dgm:pt modelId="{1886C6C4-D6AA-4998-9D02-76E32D2F3498}" type="pres">
      <dgm:prSet presAssocID="{7A52B328-C593-4B90-9AC8-8091C38D4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765738D-490B-4683-801E-2E2464061CD6}" type="pres">
      <dgm:prSet presAssocID="{7A52B328-C593-4B90-9AC8-8091C38D420A}" presName="parSh" presStyleCnt="0"/>
      <dgm:spPr/>
    </dgm:pt>
    <dgm:pt modelId="{4F07DC87-D98F-4542-99A5-1100AB906E30}" type="pres">
      <dgm:prSet presAssocID="{7A52B328-C593-4B90-9AC8-8091C38D420A}" presName="lineNode" presStyleLbl="alignAccFollowNode1" presStyleIdx="0" presStyleCnt="9"/>
      <dgm:spPr/>
    </dgm:pt>
    <dgm:pt modelId="{0CDCFF41-BC57-4924-95AD-BCBA62572C66}" type="pres">
      <dgm:prSet presAssocID="{7A52B328-C593-4B90-9AC8-8091C38D420A}" presName="lineArrowNode" presStyleLbl="alignAccFollowNode1" presStyleIdx="1" presStyleCnt="9"/>
      <dgm:spPr/>
    </dgm:pt>
    <dgm:pt modelId="{1B0BBA8F-5DEC-43BA-87DB-63440C364592}" type="pres">
      <dgm:prSet presAssocID="{CB0E9B35-B392-4336-916D-B798AD1491DC}" presName="sibTransNodeCircle" presStyleLbl="alignNode1" presStyleIdx="0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1337DEDC-E495-4820-8649-47310EB9B413}" type="pres">
      <dgm:prSet presAssocID="{CB0E9B35-B392-4336-916D-B798AD1491DC}" presName="spacerBetweenCircleAndCallout" presStyleCnt="0">
        <dgm:presLayoutVars/>
      </dgm:prSet>
      <dgm:spPr/>
    </dgm:pt>
    <dgm:pt modelId="{6C237667-8D28-44F7-AA25-B543A1CACF39}" type="pres">
      <dgm:prSet presAssocID="{7A52B328-C593-4B90-9AC8-8091C38D420A}" presName="node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B08D3-827E-45DF-8664-24DD4558D649}" type="pres">
      <dgm:prSet presAssocID="{CB0E9B35-B392-4336-916D-B798AD1491DC}" presName="sibTransComposite" presStyleCnt="0"/>
      <dgm:spPr/>
    </dgm:pt>
    <dgm:pt modelId="{9FF6A418-85B6-46C6-AD42-E73AF564A5F9}" type="pres">
      <dgm:prSet presAssocID="{ABFE976A-3C5D-43C6-9485-F712E3CE9421}" presName="compositeNode" presStyleCnt="0"/>
      <dgm:spPr/>
    </dgm:pt>
    <dgm:pt modelId="{E3F230C1-BD2E-4461-BC28-81ABEF24A749}" type="pres">
      <dgm:prSet presAssocID="{ABFE976A-3C5D-43C6-9485-F712E3CE942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FA2245B-7010-4084-A805-9D0BD23E8DA3}" type="pres">
      <dgm:prSet presAssocID="{ABFE976A-3C5D-43C6-9485-F712E3CE9421}" presName="parSh" presStyleCnt="0"/>
      <dgm:spPr/>
    </dgm:pt>
    <dgm:pt modelId="{24290CCB-6007-4BE3-B623-4497F437C5B5}" type="pres">
      <dgm:prSet presAssocID="{ABFE976A-3C5D-43C6-9485-F712E3CE9421}" presName="lineNode" presStyleLbl="alignAccFollowNode1" presStyleIdx="3" presStyleCnt="9"/>
      <dgm:spPr/>
    </dgm:pt>
    <dgm:pt modelId="{AFB00C9B-075A-4ABB-9C77-73421EBA750C}" type="pres">
      <dgm:prSet presAssocID="{ABFE976A-3C5D-43C6-9485-F712E3CE9421}" presName="lineArrowNode" presStyleLbl="alignAccFollowNode1" presStyleIdx="4" presStyleCnt="9"/>
      <dgm:spPr/>
    </dgm:pt>
    <dgm:pt modelId="{7F632AD6-6D05-4C7F-9A9B-BD3FAE57D9EF}" type="pres">
      <dgm:prSet presAssocID="{0950AC4F-06DC-47D2-96E2-24D59D54FAFD}" presName="sibTransNodeCircle" presStyleLbl="alignNode1" presStyleIdx="1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E6EC1C6-F036-4186-B17D-8ABB1FC8E767}" type="pres">
      <dgm:prSet presAssocID="{0950AC4F-06DC-47D2-96E2-24D59D54FAFD}" presName="spacerBetweenCircleAndCallout" presStyleCnt="0">
        <dgm:presLayoutVars/>
      </dgm:prSet>
      <dgm:spPr/>
    </dgm:pt>
    <dgm:pt modelId="{B5F64200-6FBE-4E0C-B236-B1E51F428D8D}" type="pres">
      <dgm:prSet presAssocID="{ABFE976A-3C5D-43C6-9485-F712E3CE9421}" presName="node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E5335-41F7-4B0A-8613-CF0DCB4F769B}" type="pres">
      <dgm:prSet presAssocID="{0950AC4F-06DC-47D2-96E2-24D59D54FAFD}" presName="sibTransComposite" presStyleCnt="0"/>
      <dgm:spPr/>
    </dgm:pt>
    <dgm:pt modelId="{CAA49DA1-C668-4D37-AE0B-FD876E71D0F8}" type="pres">
      <dgm:prSet presAssocID="{6701AD0B-13A8-47B9-9E92-344F597D7C56}" presName="compositeNode" presStyleCnt="0"/>
      <dgm:spPr/>
    </dgm:pt>
    <dgm:pt modelId="{214BC87C-E1C3-4E31-8B82-043EC57F6A49}" type="pres">
      <dgm:prSet presAssocID="{6701AD0B-13A8-47B9-9E92-344F597D7C5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DBFDE9B-DD03-4273-8043-2E1F9710CDEE}" type="pres">
      <dgm:prSet presAssocID="{6701AD0B-13A8-47B9-9E92-344F597D7C56}" presName="parSh" presStyleCnt="0"/>
      <dgm:spPr/>
    </dgm:pt>
    <dgm:pt modelId="{D269326B-AD6E-4DDC-99DF-0BF1751E7FFE}" type="pres">
      <dgm:prSet presAssocID="{6701AD0B-13A8-47B9-9E92-344F597D7C56}" presName="lineNode" presStyleLbl="alignAccFollowNode1" presStyleIdx="6" presStyleCnt="9"/>
      <dgm:spPr/>
    </dgm:pt>
    <dgm:pt modelId="{81800081-C2D6-4718-A8BA-A413C30CF20D}" type="pres">
      <dgm:prSet presAssocID="{6701AD0B-13A8-47B9-9E92-344F597D7C56}" presName="lineArrowNode" presStyleLbl="alignAccFollowNode1" presStyleIdx="7" presStyleCnt="9"/>
      <dgm:spPr/>
    </dgm:pt>
    <dgm:pt modelId="{E17FC87F-1BB1-4ECA-9A76-0AC008760C8B}" type="pres">
      <dgm:prSet presAssocID="{26D4F9D1-C9EA-4C14-9D7E-EA96A9EE29BC}" presName="sibTransNodeCircle" presStyleLbl="alignNode1" presStyleIdx="2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264375BB-928A-4B30-8F2D-D643390BB34E}" type="pres">
      <dgm:prSet presAssocID="{26D4F9D1-C9EA-4C14-9D7E-EA96A9EE29BC}" presName="spacerBetweenCircleAndCallout" presStyleCnt="0">
        <dgm:presLayoutVars/>
      </dgm:prSet>
      <dgm:spPr/>
    </dgm:pt>
    <dgm:pt modelId="{9987841B-F3F2-4926-A397-D8714590A6A9}" type="pres">
      <dgm:prSet presAssocID="{6701AD0B-13A8-47B9-9E92-344F597D7C56}" presName="node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456235-8627-4AF3-86E8-67010351EB11}" srcId="{D4503D04-C97E-4622-AE07-D0307CB3B4CA}" destId="{ABFE976A-3C5D-43C6-9485-F712E3CE9421}" srcOrd="1" destOrd="0" parTransId="{446CB799-66C1-4408-9A47-82FA33271616}" sibTransId="{0950AC4F-06DC-47D2-96E2-24D59D54FAFD}"/>
    <dgm:cxn modelId="{8A5FAA29-D458-4E3D-8ED0-C02EA74E1DA1}" srcId="{D4503D04-C97E-4622-AE07-D0307CB3B4CA}" destId="{7A52B328-C593-4B90-9AC8-8091C38D420A}" srcOrd="0" destOrd="0" parTransId="{D92A026F-AEA0-41C4-BEEA-5F5EEECBA179}" sibTransId="{CB0E9B35-B392-4336-916D-B798AD1491DC}"/>
    <dgm:cxn modelId="{54082C08-E503-4517-ABB5-316B27571B2D}" type="presOf" srcId="{7A52B328-C593-4B90-9AC8-8091C38D420A}" destId="{6C237667-8D28-44F7-AA25-B543A1CACF39}" srcOrd="0" destOrd="0" presId="urn:microsoft.com/office/officeart/2016/7/layout/LinearArrowProcessNumbered"/>
    <dgm:cxn modelId="{FF55F538-E9AF-422D-992A-F930C8D33DD0}" srcId="{D4503D04-C97E-4622-AE07-D0307CB3B4CA}" destId="{6701AD0B-13A8-47B9-9E92-344F597D7C56}" srcOrd="2" destOrd="0" parTransId="{5D954045-42BA-44F3-89AD-8B983D19D48F}" sibTransId="{26D4F9D1-C9EA-4C14-9D7E-EA96A9EE29BC}"/>
    <dgm:cxn modelId="{D4BDE425-7DF4-403C-A744-393A420DC2DD}" type="presOf" srcId="{6701AD0B-13A8-47B9-9E92-344F597D7C56}" destId="{9987841B-F3F2-4926-A397-D8714590A6A9}" srcOrd="0" destOrd="0" presId="urn:microsoft.com/office/officeart/2016/7/layout/LinearArrowProcessNumbered"/>
    <dgm:cxn modelId="{EF048C57-8354-4332-B6F3-1429C45ABB2B}" type="presOf" srcId="{CB0E9B35-B392-4336-916D-B798AD1491DC}" destId="{1B0BBA8F-5DEC-43BA-87DB-63440C364592}" srcOrd="0" destOrd="0" presId="urn:microsoft.com/office/officeart/2016/7/layout/LinearArrowProcessNumbered"/>
    <dgm:cxn modelId="{8F1BD18D-2D61-40E0-80EF-6A180CD69980}" type="presOf" srcId="{26D4F9D1-C9EA-4C14-9D7E-EA96A9EE29BC}" destId="{E17FC87F-1BB1-4ECA-9A76-0AC008760C8B}" srcOrd="0" destOrd="0" presId="urn:microsoft.com/office/officeart/2016/7/layout/LinearArrowProcessNumbered"/>
    <dgm:cxn modelId="{B420CA43-79D0-4D50-A12E-E064305E797E}" type="presOf" srcId="{0950AC4F-06DC-47D2-96E2-24D59D54FAFD}" destId="{7F632AD6-6D05-4C7F-9A9B-BD3FAE57D9EF}" srcOrd="0" destOrd="0" presId="urn:microsoft.com/office/officeart/2016/7/layout/LinearArrowProcessNumbered"/>
    <dgm:cxn modelId="{F889CB6C-FF1F-44AC-A606-763C28D21A78}" type="presOf" srcId="{ABFE976A-3C5D-43C6-9485-F712E3CE9421}" destId="{B5F64200-6FBE-4E0C-B236-B1E51F428D8D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BC18A80C-CEB7-4C3C-BBF0-7A8332C8CA01}" type="presParOf" srcId="{3C40F323-2A26-1146-9131-B2D8B599E05D}" destId="{42E125B2-F507-4731-AE9C-7664A9BA0CED}" srcOrd="0" destOrd="0" presId="urn:microsoft.com/office/officeart/2016/7/layout/LinearArrowProcessNumbered"/>
    <dgm:cxn modelId="{97B6EAF2-1E0D-4B93-A7F9-BBD9967150B6}" type="presParOf" srcId="{42E125B2-F507-4731-AE9C-7664A9BA0CED}" destId="{1886C6C4-D6AA-4998-9D02-76E32D2F3498}" srcOrd="0" destOrd="0" presId="urn:microsoft.com/office/officeart/2016/7/layout/LinearArrowProcessNumbered"/>
    <dgm:cxn modelId="{10976E44-CD64-4131-9606-D09849CA453B}" type="presParOf" srcId="{42E125B2-F507-4731-AE9C-7664A9BA0CED}" destId="{A765738D-490B-4683-801E-2E2464061CD6}" srcOrd="1" destOrd="0" presId="urn:microsoft.com/office/officeart/2016/7/layout/LinearArrowProcessNumbered"/>
    <dgm:cxn modelId="{00808C2D-5730-4A76-BD35-8952F410432B}" type="presParOf" srcId="{A765738D-490B-4683-801E-2E2464061CD6}" destId="{4F07DC87-D98F-4542-99A5-1100AB906E30}" srcOrd="0" destOrd="0" presId="urn:microsoft.com/office/officeart/2016/7/layout/LinearArrowProcessNumbered"/>
    <dgm:cxn modelId="{DF12A2EE-484A-4A27-B133-FBC50D60A76F}" type="presParOf" srcId="{A765738D-490B-4683-801E-2E2464061CD6}" destId="{0CDCFF41-BC57-4924-95AD-BCBA62572C66}" srcOrd="1" destOrd="0" presId="urn:microsoft.com/office/officeart/2016/7/layout/LinearArrowProcessNumbered"/>
    <dgm:cxn modelId="{92E32A5C-C9FC-423B-8AFA-4464B6EB334D}" type="presParOf" srcId="{A765738D-490B-4683-801E-2E2464061CD6}" destId="{1B0BBA8F-5DEC-43BA-87DB-63440C364592}" srcOrd="2" destOrd="0" presId="urn:microsoft.com/office/officeart/2016/7/layout/LinearArrowProcessNumbered"/>
    <dgm:cxn modelId="{464DCB63-74A4-41A5-8CAF-FB2AF8B0A649}" type="presParOf" srcId="{A765738D-490B-4683-801E-2E2464061CD6}" destId="{1337DEDC-E495-4820-8649-47310EB9B413}" srcOrd="3" destOrd="0" presId="urn:microsoft.com/office/officeart/2016/7/layout/LinearArrowProcessNumbered"/>
    <dgm:cxn modelId="{83AA64A6-0F54-440E-9478-4CB3C485B11C}" type="presParOf" srcId="{42E125B2-F507-4731-AE9C-7664A9BA0CED}" destId="{6C237667-8D28-44F7-AA25-B543A1CACF39}" srcOrd="2" destOrd="0" presId="urn:microsoft.com/office/officeart/2016/7/layout/LinearArrowProcessNumbered"/>
    <dgm:cxn modelId="{D7EF6ED5-F97B-4A0F-97C3-3AD4CDD8E692}" type="presParOf" srcId="{3C40F323-2A26-1146-9131-B2D8B599E05D}" destId="{26BB08D3-827E-45DF-8664-24DD4558D649}" srcOrd="1" destOrd="0" presId="urn:microsoft.com/office/officeart/2016/7/layout/LinearArrowProcessNumbered"/>
    <dgm:cxn modelId="{AA7A6B6E-8A89-483E-9223-385061C5657E}" type="presParOf" srcId="{3C40F323-2A26-1146-9131-B2D8B599E05D}" destId="{9FF6A418-85B6-46C6-AD42-E73AF564A5F9}" srcOrd="2" destOrd="0" presId="urn:microsoft.com/office/officeart/2016/7/layout/LinearArrowProcessNumbered"/>
    <dgm:cxn modelId="{F0ECCDDC-1279-456A-8E9B-38DD7C6964FA}" type="presParOf" srcId="{9FF6A418-85B6-46C6-AD42-E73AF564A5F9}" destId="{E3F230C1-BD2E-4461-BC28-81ABEF24A749}" srcOrd="0" destOrd="0" presId="urn:microsoft.com/office/officeart/2016/7/layout/LinearArrowProcessNumbered"/>
    <dgm:cxn modelId="{79DD4280-AECC-4D63-91FD-83C2F6C52290}" type="presParOf" srcId="{9FF6A418-85B6-46C6-AD42-E73AF564A5F9}" destId="{2FA2245B-7010-4084-A805-9D0BD23E8DA3}" srcOrd="1" destOrd="0" presId="urn:microsoft.com/office/officeart/2016/7/layout/LinearArrowProcessNumbered"/>
    <dgm:cxn modelId="{FFB99EF6-5B27-4976-A80D-1F6146416487}" type="presParOf" srcId="{2FA2245B-7010-4084-A805-9D0BD23E8DA3}" destId="{24290CCB-6007-4BE3-B623-4497F437C5B5}" srcOrd="0" destOrd="0" presId="urn:microsoft.com/office/officeart/2016/7/layout/LinearArrowProcessNumbered"/>
    <dgm:cxn modelId="{1FE734E6-3B1B-4EA4-A3CA-23019374BDFE}" type="presParOf" srcId="{2FA2245B-7010-4084-A805-9D0BD23E8DA3}" destId="{AFB00C9B-075A-4ABB-9C77-73421EBA750C}" srcOrd="1" destOrd="0" presId="urn:microsoft.com/office/officeart/2016/7/layout/LinearArrowProcessNumbered"/>
    <dgm:cxn modelId="{5C78C677-3E5A-43FA-87FA-B9413B1CCDD0}" type="presParOf" srcId="{2FA2245B-7010-4084-A805-9D0BD23E8DA3}" destId="{7F632AD6-6D05-4C7F-9A9B-BD3FAE57D9EF}" srcOrd="2" destOrd="0" presId="urn:microsoft.com/office/officeart/2016/7/layout/LinearArrowProcessNumbered"/>
    <dgm:cxn modelId="{422BC3CD-6585-4C5A-8CAF-49C544B8E646}" type="presParOf" srcId="{2FA2245B-7010-4084-A805-9D0BD23E8DA3}" destId="{EE6EC1C6-F036-4186-B17D-8ABB1FC8E767}" srcOrd="3" destOrd="0" presId="urn:microsoft.com/office/officeart/2016/7/layout/LinearArrowProcessNumbered"/>
    <dgm:cxn modelId="{347B4078-523B-48D4-AF5B-D9EFC20BD132}" type="presParOf" srcId="{9FF6A418-85B6-46C6-AD42-E73AF564A5F9}" destId="{B5F64200-6FBE-4E0C-B236-B1E51F428D8D}" srcOrd="2" destOrd="0" presId="urn:microsoft.com/office/officeart/2016/7/layout/LinearArrowProcessNumbered"/>
    <dgm:cxn modelId="{8768D996-31D4-41C8-AC04-881E1F16857A}" type="presParOf" srcId="{3C40F323-2A26-1146-9131-B2D8B599E05D}" destId="{56EE5335-41F7-4B0A-8613-CF0DCB4F769B}" srcOrd="3" destOrd="0" presId="urn:microsoft.com/office/officeart/2016/7/layout/LinearArrowProcessNumbered"/>
    <dgm:cxn modelId="{62FAE944-A3B4-4A00-9BB2-8B3399553192}" type="presParOf" srcId="{3C40F323-2A26-1146-9131-B2D8B599E05D}" destId="{CAA49DA1-C668-4D37-AE0B-FD876E71D0F8}" srcOrd="4" destOrd="0" presId="urn:microsoft.com/office/officeart/2016/7/layout/LinearArrowProcessNumbered"/>
    <dgm:cxn modelId="{B9DF0452-2B3F-4028-AF9D-BF7EDCBE5A06}" type="presParOf" srcId="{CAA49DA1-C668-4D37-AE0B-FD876E71D0F8}" destId="{214BC87C-E1C3-4E31-8B82-043EC57F6A49}" srcOrd="0" destOrd="0" presId="urn:microsoft.com/office/officeart/2016/7/layout/LinearArrowProcessNumbered"/>
    <dgm:cxn modelId="{04C6AE15-579F-4C53-AE46-940DA4BFFAC4}" type="presParOf" srcId="{CAA49DA1-C668-4D37-AE0B-FD876E71D0F8}" destId="{0DBFDE9B-DD03-4273-8043-2E1F9710CDEE}" srcOrd="1" destOrd="0" presId="urn:microsoft.com/office/officeart/2016/7/layout/LinearArrowProcessNumbered"/>
    <dgm:cxn modelId="{CB4E3BDB-74F5-461E-8786-EF24A07CF079}" type="presParOf" srcId="{0DBFDE9B-DD03-4273-8043-2E1F9710CDEE}" destId="{D269326B-AD6E-4DDC-99DF-0BF1751E7FFE}" srcOrd="0" destOrd="0" presId="urn:microsoft.com/office/officeart/2016/7/layout/LinearArrowProcessNumbered"/>
    <dgm:cxn modelId="{912A6009-2E2A-48FA-8EC3-A4B35894C43A}" type="presParOf" srcId="{0DBFDE9B-DD03-4273-8043-2E1F9710CDEE}" destId="{81800081-C2D6-4718-A8BA-A413C30CF20D}" srcOrd="1" destOrd="0" presId="urn:microsoft.com/office/officeart/2016/7/layout/LinearArrowProcessNumbered"/>
    <dgm:cxn modelId="{B93E4B50-F581-4454-8B27-8BEBECF1123C}" type="presParOf" srcId="{0DBFDE9B-DD03-4273-8043-2E1F9710CDEE}" destId="{E17FC87F-1BB1-4ECA-9A76-0AC008760C8B}" srcOrd="2" destOrd="0" presId="urn:microsoft.com/office/officeart/2016/7/layout/LinearArrowProcessNumbered"/>
    <dgm:cxn modelId="{90E72A64-13B8-4245-88C0-7ED61E2E42FF}" type="presParOf" srcId="{0DBFDE9B-DD03-4273-8043-2E1F9710CDEE}" destId="{264375BB-928A-4B30-8F2D-D643390BB34E}" srcOrd="3" destOrd="0" presId="urn:microsoft.com/office/officeart/2016/7/layout/LinearArrowProcessNumbered"/>
    <dgm:cxn modelId="{61F124FC-A6F8-4901-BDF8-8B928DF05E0E}" type="presParOf" srcId="{CAA49DA1-C668-4D37-AE0B-FD876E71D0F8}" destId="{9987841B-F3F2-4926-A397-D8714590A6A9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C6887-BF92-4441-AB8B-80D231FC76F2}">
      <dsp:nvSpPr>
        <dsp:cNvPr id="0" name=""/>
        <dsp:cNvSpPr/>
      </dsp:nvSpPr>
      <dsp:spPr>
        <a:xfrm>
          <a:off x="0" y="0"/>
          <a:ext cx="4924453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err="1">
              <a:latin typeface="Franklin Gothic Book" panose="020B0503020102020204"/>
            </a:rPr>
            <a:t>Khả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năng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cạnh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tranh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với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mức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lương</a:t>
          </a:r>
          <a:r>
            <a:rPr lang="en-US" sz="2800" b="0" i="0" u="none" strike="noStrike" kern="1200" cap="none" baseline="0" noProof="0">
              <a:latin typeface="Franklin Gothic Book"/>
            </a:rPr>
            <a:t> </a:t>
          </a:r>
          <a:r>
            <a:rPr lang="en-US" sz="2800" b="0" i="0" u="none" strike="noStrike" kern="1200" cap="none" baseline="0" noProof="0" err="1">
              <a:latin typeface="Franklin Gothic Book"/>
            </a:rPr>
            <a:t>cao</a:t>
          </a:r>
        </a:p>
      </dsp:txBody>
      <dsp:txXfrm>
        <a:off x="31469" y="31469"/>
        <a:ext cx="3765070" cy="1011482"/>
      </dsp:txXfrm>
    </dsp:sp>
    <dsp:sp modelId="{0A986676-713A-44FA-8681-A3127C947EF3}">
      <dsp:nvSpPr>
        <dsp:cNvPr id="0" name=""/>
        <dsp:cNvSpPr/>
      </dsp:nvSpPr>
      <dsp:spPr>
        <a:xfrm>
          <a:off x="434510" y="1253489"/>
          <a:ext cx="4924453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>
              <a:latin typeface="Franklin Gothic Book" panose="020B0503020102020204"/>
            </a:rPr>
            <a:t>Du </a:t>
          </a:r>
          <a:r>
            <a:rPr lang="en-US" sz="2800" kern="1200" err="1">
              <a:latin typeface="Franklin Gothic Book" panose="020B0503020102020204"/>
            </a:rPr>
            <a:t>lịch</a:t>
          </a:r>
          <a:r>
            <a:rPr lang="en-US" sz="2800" kern="1200">
              <a:latin typeface="Franklin Gothic Book" panose="020B0503020102020204"/>
            </a:rPr>
            <a:t>, </a:t>
          </a:r>
          <a:r>
            <a:rPr lang="en-US" sz="2800" kern="1200" err="1">
              <a:latin typeface="Franklin Gothic Book" panose="020B0503020102020204"/>
            </a:rPr>
            <a:t>làm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việc</a:t>
          </a:r>
          <a:r>
            <a:rPr lang="en-US" sz="2800" kern="1200">
              <a:latin typeface="Franklin Gothic Book" panose="020B0503020102020204"/>
            </a:rPr>
            <a:t> tại Nhật</a:t>
          </a:r>
          <a:endParaRPr lang="en-US" sz="2800" kern="1200"/>
        </a:p>
      </dsp:txBody>
      <dsp:txXfrm>
        <a:off x="465979" y="1284958"/>
        <a:ext cx="3728632" cy="1011482"/>
      </dsp:txXfrm>
    </dsp:sp>
    <dsp:sp modelId="{C87EA4CB-5270-45B9-AB3C-1F307E34668B}">
      <dsp:nvSpPr>
        <dsp:cNvPr id="0" name=""/>
        <dsp:cNvSpPr/>
      </dsp:nvSpPr>
      <dsp:spPr>
        <a:xfrm>
          <a:off x="869021" y="2506979"/>
          <a:ext cx="4924453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err="1">
              <a:latin typeface="Franklin Gothic Book" panose="020B0503020102020204"/>
            </a:rPr>
            <a:t>Cơ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hội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học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tập</a:t>
          </a:r>
          <a:r>
            <a:rPr lang="en-US" sz="2800" kern="1200">
              <a:latin typeface="Franklin Gothic Book" panose="020B0503020102020204"/>
            </a:rPr>
            <a:t>, </a:t>
          </a:r>
          <a:r>
            <a:rPr lang="en-US" sz="2800" kern="1200" err="1">
              <a:latin typeface="Franklin Gothic Book" panose="020B0503020102020204"/>
            </a:rPr>
            <a:t>làm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việc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tại</a:t>
          </a:r>
          <a:r>
            <a:rPr lang="en-US" sz="2800" kern="1200">
              <a:latin typeface="Franklin Gothic Book" panose="020B0503020102020204"/>
            </a:rPr>
            <a:t> </a:t>
          </a:r>
          <a:r>
            <a:rPr lang="en-US" sz="2800" kern="1200" err="1">
              <a:latin typeface="Franklin Gothic Book" panose="020B0503020102020204"/>
            </a:rPr>
            <a:t>Nhật</a:t>
          </a:r>
          <a:r>
            <a:rPr lang="en-US" sz="2800" kern="1200">
              <a:latin typeface="Franklin Gothic Book" panose="020B0503020102020204"/>
            </a:rPr>
            <a:t> cao hơn</a:t>
          </a:r>
          <a:endParaRPr lang="en-US" sz="2800" kern="1200"/>
        </a:p>
      </dsp:txBody>
      <dsp:txXfrm>
        <a:off x="900490" y="2538448"/>
        <a:ext cx="3728632" cy="1011482"/>
      </dsp:txXfrm>
    </dsp:sp>
    <dsp:sp modelId="{A6E2D347-E1D2-4993-9D55-FADBF2F23A4E}">
      <dsp:nvSpPr>
        <dsp:cNvPr id="0" name=""/>
        <dsp:cNvSpPr/>
      </dsp:nvSpPr>
      <dsp:spPr>
        <a:xfrm>
          <a:off x="4226080" y="814768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383214" y="814768"/>
        <a:ext cx="384105" cy="525526"/>
      </dsp:txXfrm>
    </dsp:sp>
    <dsp:sp modelId="{F63C66E7-4F2C-4B6A-AF43-D6E41D8D69C7}">
      <dsp:nvSpPr>
        <dsp:cNvPr id="0" name=""/>
        <dsp:cNvSpPr/>
      </dsp:nvSpPr>
      <dsp:spPr>
        <a:xfrm>
          <a:off x="4660591" y="2061095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817725" y="2061095"/>
        <a:ext cx="384105" cy="525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7DC87-D98F-4542-99A5-1100AB906E30}">
      <dsp:nvSpPr>
        <dsp:cNvPr id="0" name=""/>
        <dsp:cNvSpPr/>
      </dsp:nvSpPr>
      <dsp:spPr>
        <a:xfrm>
          <a:off x="1101130" y="723807"/>
          <a:ext cx="878328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FF41-BC57-4924-95AD-BCBA62572C66}">
      <dsp:nvSpPr>
        <dsp:cNvPr id="0" name=""/>
        <dsp:cNvSpPr/>
      </dsp:nvSpPr>
      <dsp:spPr>
        <a:xfrm>
          <a:off x="2032159" y="650064"/>
          <a:ext cx="101007" cy="189184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BA8F-5DEC-43BA-87DB-63440C364592}">
      <dsp:nvSpPr>
        <dsp:cNvPr id="0" name=""/>
        <dsp:cNvSpPr/>
      </dsp:nvSpPr>
      <dsp:spPr>
        <a:xfrm>
          <a:off x="546908" y="279413"/>
          <a:ext cx="888861" cy="888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493" tIns="34493" rIns="34493" bIns="34493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4000" kern="1200"/>
            <a:t>1</a:t>
          </a:r>
        </a:p>
      </dsp:txBody>
      <dsp:txXfrm>
        <a:off x="677079" y="409584"/>
        <a:ext cx="628519" cy="628519"/>
      </dsp:txXfrm>
    </dsp:sp>
    <dsp:sp modelId="{6C237667-8D28-44F7-AA25-B543A1CACF39}">
      <dsp:nvSpPr>
        <dsp:cNvPr id="0" name=""/>
        <dsp:cNvSpPr/>
      </dsp:nvSpPr>
      <dsp:spPr>
        <a:xfrm>
          <a:off x="3219" y="1333407"/>
          <a:ext cx="19762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88" tIns="165100" rIns="155888" bIns="16510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Xây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dựng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app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tiếng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Nhật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đơn</a:t>
          </a:r>
          <a:r>
            <a:rPr lang="en-US" sz="1500" b="0" i="0" u="none" strike="noStrike" kern="1200" cap="none" baseline="0" noProof="0" dirty="0">
              <a:solidFill>
                <a:srgbClr val="010000"/>
              </a:solidFill>
              <a:latin typeface="Franklin Gothic Book"/>
            </a:rPr>
            <a:t> </a:t>
          </a:r>
          <a:r>
            <a:rPr lang="en-US" sz="1500" b="0" i="0" u="none" strike="noStrike" kern="1200" cap="none" baseline="0" noProof="0" dirty="0" err="1">
              <a:solidFill>
                <a:srgbClr val="010000"/>
              </a:solidFill>
              <a:latin typeface="Franklin Gothic Book"/>
            </a:rPr>
            <a:t>giản</a:t>
          </a:r>
        </a:p>
      </dsp:txBody>
      <dsp:txXfrm>
        <a:off x="3219" y="1726527"/>
        <a:ext cx="1976239" cy="1572480"/>
      </dsp:txXfrm>
    </dsp:sp>
    <dsp:sp modelId="{24290CCB-6007-4BE3-B623-4497F437C5B5}">
      <dsp:nvSpPr>
        <dsp:cNvPr id="0" name=""/>
        <dsp:cNvSpPr/>
      </dsp:nvSpPr>
      <dsp:spPr>
        <a:xfrm>
          <a:off x="2199041" y="725064"/>
          <a:ext cx="19762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00C9B-075A-4ABB-9C77-73421EBA750C}">
      <dsp:nvSpPr>
        <dsp:cNvPr id="0" name=""/>
        <dsp:cNvSpPr/>
      </dsp:nvSpPr>
      <dsp:spPr>
        <a:xfrm>
          <a:off x="4227980" y="651111"/>
          <a:ext cx="101007" cy="190255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32AD6-6D05-4C7F-9A9B-BD3FAE57D9EF}">
      <dsp:nvSpPr>
        <dsp:cNvPr id="0" name=""/>
        <dsp:cNvSpPr/>
      </dsp:nvSpPr>
      <dsp:spPr>
        <a:xfrm>
          <a:off x="2742730" y="280669"/>
          <a:ext cx="888861" cy="888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493" tIns="34493" rIns="34493" bIns="34493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4000" kern="1200"/>
            <a:t>2</a:t>
          </a:r>
        </a:p>
      </dsp:txBody>
      <dsp:txXfrm>
        <a:off x="2872901" y="410840"/>
        <a:ext cx="628519" cy="628519"/>
      </dsp:txXfrm>
    </dsp:sp>
    <dsp:sp modelId="{B5F64200-6FBE-4E0C-B236-B1E51F428D8D}">
      <dsp:nvSpPr>
        <dsp:cNvPr id="0" name=""/>
        <dsp:cNvSpPr/>
      </dsp:nvSpPr>
      <dsp:spPr>
        <a:xfrm>
          <a:off x="2199041" y="1336386"/>
          <a:ext cx="19762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88" tIns="165100" rIns="155888" bIns="16510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>
              <a:latin typeface="Franklin Gothic Book" panose="020B0503020102020204"/>
            </a:rPr>
            <a:t>Tạo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giao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diện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thân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thiện</a:t>
          </a:r>
          <a:r>
            <a:rPr lang="en-US" sz="1500" kern="1200" dirty="0">
              <a:latin typeface="Franklin Gothic Book" panose="020B0503020102020204"/>
            </a:rPr>
            <a:t>, </a:t>
          </a:r>
          <a:r>
            <a:rPr lang="en-US" sz="1500" kern="1200" dirty="0" err="1">
              <a:latin typeface="Franklin Gothic Book" panose="020B0503020102020204"/>
            </a:rPr>
            <a:t>dễ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sử</a:t>
          </a:r>
          <a:r>
            <a:rPr lang="en-US" sz="1500" kern="1200" dirty="0">
              <a:latin typeface="Franklin Gothic Book" panose="020B0503020102020204"/>
            </a:rPr>
            <a:t> dụng</a:t>
          </a:r>
        </a:p>
      </dsp:txBody>
      <dsp:txXfrm>
        <a:off x="2199041" y="1729506"/>
        <a:ext cx="1976239" cy="1572480"/>
      </dsp:txXfrm>
    </dsp:sp>
    <dsp:sp modelId="{D269326B-AD6E-4DDC-99DF-0BF1751E7FFE}">
      <dsp:nvSpPr>
        <dsp:cNvPr id="0" name=""/>
        <dsp:cNvSpPr/>
      </dsp:nvSpPr>
      <dsp:spPr>
        <a:xfrm>
          <a:off x="4394863" y="725064"/>
          <a:ext cx="98811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FC87F-1BB1-4ECA-9A76-0AC008760C8B}">
      <dsp:nvSpPr>
        <dsp:cNvPr id="0" name=""/>
        <dsp:cNvSpPr/>
      </dsp:nvSpPr>
      <dsp:spPr>
        <a:xfrm>
          <a:off x="4938552" y="280669"/>
          <a:ext cx="888861" cy="888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493" tIns="34493" rIns="34493" bIns="34493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4000" kern="1200"/>
            <a:t>3</a:t>
          </a:r>
        </a:p>
      </dsp:txBody>
      <dsp:txXfrm>
        <a:off x="5068723" y="410840"/>
        <a:ext cx="628519" cy="628519"/>
      </dsp:txXfrm>
    </dsp:sp>
    <dsp:sp modelId="{9987841B-F3F2-4926-A397-D8714590A6A9}">
      <dsp:nvSpPr>
        <dsp:cNvPr id="0" name=""/>
        <dsp:cNvSpPr/>
      </dsp:nvSpPr>
      <dsp:spPr>
        <a:xfrm>
          <a:off x="4394863" y="1336386"/>
          <a:ext cx="19762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88" tIns="165100" rIns="155888" bIns="1651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Franklin Gothic Book" panose="020B0503020102020204"/>
            </a:rPr>
            <a:t>Vừa </a:t>
          </a:r>
          <a:r>
            <a:rPr lang="en-US" sz="1500" kern="1200" dirty="0" err="1">
              <a:latin typeface="Franklin Gothic Book" panose="020B0503020102020204"/>
            </a:rPr>
            <a:t>học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vừa</a:t>
          </a:r>
          <a:r>
            <a:rPr lang="en-US" sz="1500" kern="1200" dirty="0">
              <a:latin typeface="Franklin Gothic Book" panose="020B0503020102020204"/>
            </a:rPr>
            <a:t> </a:t>
          </a:r>
          <a:r>
            <a:rPr lang="en-US" sz="1500" kern="1200" dirty="0" err="1">
              <a:latin typeface="Franklin Gothic Book" panose="020B0503020102020204"/>
            </a:rPr>
            <a:t>chơi</a:t>
          </a:r>
          <a:endParaRPr lang="vi-VN" sz="1500" kern="1200" dirty="0" err="1"/>
        </a:p>
      </dsp:txBody>
      <dsp:txXfrm>
        <a:off x="4394863" y="1729506"/>
        <a:ext cx="1976239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F411311-EC85-4D3C-A37A-70ADE2D74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B77A1D2-69E4-4BC7-9E13-AAABBCF065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59C1-1353-4740-BF39-8CF7540392D9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72A1B1-3904-40D2-8573-A90EB3B51D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964B0C-ADAA-48EF-8DAF-5B5FB665CE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AECB-6015-4480-938D-9A5BD0E95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76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1F673-8DB5-49DB-9DB5-C449FC3471E2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FE2E9-7827-482E-8149-B87DE7FAE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7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3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83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6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6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638" y="1788454"/>
            <a:ext cx="9482662" cy="209822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Ứng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dụng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học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tiếng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trên</a:t>
            </a:r>
            <a:r>
              <a:rPr lang="en-US" dirty="0">
                <a:solidFill>
                  <a:schemeClr val="bg2"/>
                </a:solidFill>
              </a:rPr>
              <a:t> android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650" y="4660502"/>
            <a:ext cx="5180471" cy="1032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chemeClr val="bg2"/>
                </a:solidFill>
              </a:rPr>
              <a:t>SVTH: </a:t>
            </a:r>
            <a:r>
              <a:rPr lang="en-US" dirty="0" err="1" smtClean="0">
                <a:solidFill>
                  <a:schemeClr val="bg2"/>
                </a:solidFill>
              </a:rPr>
              <a:t>Trần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Văn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Việt</a:t>
            </a:r>
            <a:r>
              <a:rPr lang="en-US" dirty="0">
                <a:solidFill>
                  <a:schemeClr val="bg2"/>
                </a:solidFill>
              </a:rPr>
              <a:t> - </a:t>
            </a:r>
            <a:r>
              <a:rPr lang="en-US" dirty="0" err="1" smtClean="0">
                <a:solidFill>
                  <a:schemeClr val="bg2"/>
                </a:solidFill>
              </a:rPr>
              <a:t>Nguyễn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Văn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Hùng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 smtClean="0">
              <a:solidFill>
                <a:schemeClr val="bg2"/>
              </a:solidFill>
            </a:endParaRP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GVHD: </a:t>
            </a:r>
            <a:r>
              <a:rPr lang="en-US" dirty="0" err="1" smtClean="0">
                <a:solidFill>
                  <a:schemeClr val="bg2"/>
                </a:solidFill>
              </a:rPr>
              <a:t>Thầy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Trần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Công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Tú</a:t>
            </a:r>
            <a:endParaRPr lang="en-US" dirty="0">
              <a:solidFill>
                <a:schemeClr val="bg2"/>
              </a:solidFill>
            </a:endParaRPr>
          </a:p>
          <a:p>
            <a:pPr algn="just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550454"/>
            <a:ext cx="8361229" cy="1336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en-US" dirty="0" smtClean="0">
                <a:solidFill>
                  <a:schemeClr val="bg2"/>
                </a:solidFill>
              </a:rPr>
              <a:t>. Demo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015" y="709686"/>
            <a:ext cx="4537881" cy="815453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261" y="1880550"/>
            <a:ext cx="5629700" cy="25959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600" b="1" dirty="0" err="1" smtClean="0"/>
              <a:t>Các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mục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tiêu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đã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hoàn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thành</a:t>
            </a:r>
            <a:endParaRPr lang="en-US" sz="26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/>
              <a:t>Tạo</a:t>
            </a:r>
            <a:r>
              <a:rPr lang="en-US" sz="2600" dirty="0" smtClean="0"/>
              <a:t> </a:t>
            </a:r>
            <a:r>
              <a:rPr lang="en-US" sz="2600" dirty="0" err="1" smtClean="0"/>
              <a:t>khóa</a:t>
            </a:r>
            <a:r>
              <a:rPr lang="en-US" sz="2600" dirty="0" smtClean="0"/>
              <a:t> </a:t>
            </a:r>
            <a:r>
              <a:rPr lang="en-US" sz="2600" dirty="0" err="1" smtClean="0"/>
              <a:t>học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/>
              <a:t>Chơi</a:t>
            </a:r>
            <a:r>
              <a:rPr lang="en-US" sz="2600" dirty="0" smtClean="0"/>
              <a:t> game </a:t>
            </a:r>
            <a:r>
              <a:rPr lang="en-US" sz="2600" dirty="0" err="1" smtClean="0"/>
              <a:t>tự</a:t>
            </a:r>
            <a:r>
              <a:rPr lang="en-US" sz="2600" dirty="0" smtClean="0"/>
              <a:t> </a:t>
            </a:r>
            <a:r>
              <a:rPr lang="en-US" sz="2600" dirty="0" err="1" smtClean="0"/>
              <a:t>tạo</a:t>
            </a:r>
            <a:r>
              <a:rPr lang="en-US" sz="2600" dirty="0" smtClean="0"/>
              <a:t> </a:t>
            </a:r>
            <a:r>
              <a:rPr lang="en-US" sz="2600" dirty="0" err="1" smtClean="0"/>
              <a:t>theo</a:t>
            </a:r>
            <a:r>
              <a:rPr lang="en-US" sz="2600" dirty="0" smtClean="0"/>
              <a:t> </a:t>
            </a:r>
            <a:r>
              <a:rPr lang="en-US" sz="2600" dirty="0" err="1" smtClean="0"/>
              <a:t>khóa</a:t>
            </a:r>
            <a:r>
              <a:rPr lang="en-US" sz="2600" dirty="0" smtClean="0"/>
              <a:t> </a:t>
            </a:r>
            <a:r>
              <a:rPr lang="en-US" sz="2600" dirty="0" err="1" smtClean="0"/>
              <a:t>học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/>
              <a:t>Học</a:t>
            </a:r>
            <a:r>
              <a:rPr lang="en-US" sz="2600" dirty="0" smtClean="0"/>
              <a:t> </a:t>
            </a:r>
            <a:r>
              <a:rPr lang="en-US" sz="2600" dirty="0" err="1" smtClean="0"/>
              <a:t>theo</a:t>
            </a:r>
            <a:r>
              <a:rPr lang="en-US" sz="2600" dirty="0" smtClean="0"/>
              <a:t> </a:t>
            </a:r>
            <a:r>
              <a:rPr lang="en-US" sz="2600" dirty="0" err="1" smtClean="0"/>
              <a:t>khóa</a:t>
            </a:r>
            <a:r>
              <a:rPr lang="en-US" sz="2600" dirty="0" smtClean="0"/>
              <a:t> </a:t>
            </a:r>
            <a:r>
              <a:rPr lang="en-US" sz="2600" dirty="0" err="1" smtClean="0"/>
              <a:t>học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/>
              <a:t>Học</a:t>
            </a:r>
            <a:r>
              <a:rPr lang="en-US" sz="2600" dirty="0" smtClean="0"/>
              <a:t> </a:t>
            </a:r>
            <a:r>
              <a:rPr lang="en-US" sz="2600" dirty="0" err="1" smtClean="0"/>
              <a:t>theo</a:t>
            </a:r>
            <a:r>
              <a:rPr lang="en-US" sz="2600" dirty="0" smtClean="0"/>
              <a:t> </a:t>
            </a:r>
            <a:r>
              <a:rPr lang="en-US" sz="2600" dirty="0" err="1" smtClean="0"/>
              <a:t>bài</a:t>
            </a:r>
            <a:r>
              <a:rPr lang="en-US" sz="2600" dirty="0" smtClean="0"/>
              <a:t> </a:t>
            </a:r>
            <a:r>
              <a:rPr lang="en-US" sz="2600" dirty="0" err="1" smtClean="0"/>
              <a:t>học</a:t>
            </a:r>
            <a:r>
              <a:rPr lang="en-US" sz="2600" dirty="0" smtClean="0"/>
              <a:t> </a:t>
            </a:r>
            <a:r>
              <a:rPr lang="en-US" sz="2600" dirty="0" err="1" smtClean="0"/>
              <a:t>và</a:t>
            </a:r>
            <a:r>
              <a:rPr lang="en-US" sz="2600" dirty="0" smtClean="0"/>
              <a:t> </a:t>
            </a:r>
            <a:r>
              <a:rPr lang="en-US" sz="2600" dirty="0" err="1" smtClean="0"/>
              <a:t>kiểm</a:t>
            </a:r>
            <a:r>
              <a:rPr lang="en-US" sz="2600" dirty="0" smtClean="0"/>
              <a:t> </a:t>
            </a:r>
            <a:r>
              <a:rPr lang="en-US" sz="2600" dirty="0" err="1" smtClean="0"/>
              <a:t>tra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/>
              <a:t>Học</a:t>
            </a:r>
            <a:r>
              <a:rPr lang="en-US" sz="2600" dirty="0" smtClean="0"/>
              <a:t> </a:t>
            </a:r>
            <a:r>
              <a:rPr lang="en-US" sz="2600" dirty="0" err="1" smtClean="0"/>
              <a:t>theo</a:t>
            </a:r>
            <a:r>
              <a:rPr lang="en-US" sz="2600" dirty="0" smtClean="0"/>
              <a:t> </a:t>
            </a:r>
            <a:r>
              <a:rPr lang="en-US" sz="2600" dirty="0" err="1" smtClean="0"/>
              <a:t>cấp</a:t>
            </a:r>
            <a:r>
              <a:rPr lang="en-US" sz="2600" dirty="0" smtClean="0"/>
              <a:t> </a:t>
            </a:r>
            <a:r>
              <a:rPr lang="en-US" sz="2600" dirty="0" err="1" smtClean="0"/>
              <a:t>độ</a:t>
            </a:r>
            <a:r>
              <a:rPr lang="en-US" sz="2600" dirty="0" smtClean="0"/>
              <a:t> </a:t>
            </a:r>
            <a:r>
              <a:rPr lang="en-US" sz="2600" dirty="0" err="1" smtClean="0"/>
              <a:t>với</a:t>
            </a:r>
            <a:r>
              <a:rPr lang="en-US" sz="2600" dirty="0" smtClean="0"/>
              <a:t> </a:t>
            </a:r>
            <a:r>
              <a:rPr lang="en-US" sz="2600" dirty="0" err="1" smtClean="0"/>
              <a:t>hình</a:t>
            </a:r>
            <a:r>
              <a:rPr lang="en-US" sz="2600" dirty="0" smtClean="0"/>
              <a:t> </a:t>
            </a:r>
            <a:r>
              <a:rPr lang="en-US" sz="2600" dirty="0" err="1" smtClean="0"/>
              <a:t>ảnh</a:t>
            </a:r>
            <a:r>
              <a:rPr lang="en-US" sz="2600" dirty="0" smtClean="0"/>
              <a:t> </a:t>
            </a:r>
            <a:r>
              <a:rPr lang="en-US" sz="2600" dirty="0" err="1" smtClean="0"/>
              <a:t>và</a:t>
            </a:r>
            <a:r>
              <a:rPr lang="en-US" sz="2600" dirty="0" smtClean="0"/>
              <a:t> </a:t>
            </a:r>
            <a:r>
              <a:rPr lang="en-US" sz="2600" dirty="0" err="1" smtClean="0"/>
              <a:t>phát</a:t>
            </a:r>
            <a:r>
              <a:rPr lang="en-US" sz="2600" dirty="0" smtClean="0"/>
              <a:t> </a:t>
            </a:r>
            <a:r>
              <a:rPr lang="en-US" sz="2600" dirty="0" err="1" smtClean="0"/>
              <a:t>âm</a:t>
            </a:r>
            <a:endParaRPr lang="en-US" sz="2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00550" y="4863722"/>
            <a:ext cx="5569424" cy="159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tiêu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chưa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hoàn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thành</a:t>
            </a:r>
            <a:endParaRPr lang="en-US" sz="2400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 smtClean="0"/>
              <a:t>Chơi</a:t>
            </a:r>
            <a:r>
              <a:rPr lang="en-US" sz="2200" dirty="0" smtClean="0"/>
              <a:t> game, </a:t>
            </a:r>
            <a:r>
              <a:rPr lang="en-US" sz="2200" dirty="0" err="1" smtClean="0"/>
              <a:t>luyện</a:t>
            </a:r>
            <a:r>
              <a:rPr lang="en-US" sz="2200" dirty="0" smtClean="0"/>
              <a:t> </a:t>
            </a:r>
            <a:r>
              <a:rPr lang="en-US" sz="2200" dirty="0" err="1" smtClean="0"/>
              <a:t>từ</a:t>
            </a:r>
            <a:r>
              <a:rPr lang="en-US" sz="2200" dirty="0" smtClean="0"/>
              <a:t> </a:t>
            </a:r>
            <a:r>
              <a:rPr lang="en-US" sz="2200" dirty="0" err="1" smtClean="0"/>
              <a:t>với</a:t>
            </a:r>
            <a:r>
              <a:rPr lang="en-US" sz="2200" dirty="0" smtClean="0"/>
              <a:t> </a:t>
            </a:r>
            <a:r>
              <a:rPr lang="en-US" sz="2200" dirty="0" err="1" smtClean="0"/>
              <a:t>bạn</a:t>
            </a:r>
            <a:r>
              <a:rPr lang="en-US" sz="2200" dirty="0" smtClean="0"/>
              <a:t> </a:t>
            </a:r>
            <a:r>
              <a:rPr lang="en-US" sz="2200" dirty="0" err="1" smtClean="0"/>
              <a:t>bè</a:t>
            </a:r>
            <a:endParaRPr lang="en-US" sz="2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 smtClean="0"/>
              <a:t>Tính</a:t>
            </a:r>
            <a:r>
              <a:rPr lang="en-US" sz="2200" dirty="0" smtClean="0"/>
              <a:t> </a:t>
            </a:r>
            <a:r>
              <a:rPr lang="en-US" sz="2200" dirty="0" err="1" smtClean="0"/>
              <a:t>năng</a:t>
            </a:r>
            <a:r>
              <a:rPr lang="en-US" sz="2200" dirty="0" smtClean="0"/>
              <a:t> </a:t>
            </a:r>
            <a:r>
              <a:rPr lang="en-US" sz="2200" dirty="0" err="1" smtClean="0"/>
              <a:t>kết</a:t>
            </a:r>
            <a:r>
              <a:rPr lang="en-US" sz="2200" dirty="0" smtClean="0"/>
              <a:t> </a:t>
            </a:r>
            <a:r>
              <a:rPr lang="en-US" sz="2200" dirty="0" err="1" smtClean="0"/>
              <a:t>bạn</a:t>
            </a:r>
            <a:r>
              <a:rPr lang="en-US" sz="2200" dirty="0" smtClean="0"/>
              <a:t> </a:t>
            </a:r>
            <a:r>
              <a:rPr lang="en-US" sz="2200" dirty="0" err="1" smtClean="0"/>
              <a:t>và</a:t>
            </a:r>
            <a:r>
              <a:rPr lang="en-US" sz="2200" dirty="0" smtClean="0"/>
              <a:t> chia </a:t>
            </a:r>
            <a:r>
              <a:rPr lang="en-US" sz="2200" dirty="0" err="1" smtClean="0"/>
              <a:t>sẻ</a:t>
            </a:r>
            <a:r>
              <a:rPr lang="en-US" sz="2200" dirty="0" smtClean="0"/>
              <a:t> </a:t>
            </a:r>
            <a:r>
              <a:rPr lang="en-US" sz="2200" dirty="0" err="1" smtClean="0"/>
              <a:t>khóa</a:t>
            </a:r>
            <a:r>
              <a:rPr lang="en-US" sz="2200" dirty="0" smtClean="0"/>
              <a:t> </a:t>
            </a:r>
            <a:r>
              <a:rPr lang="en-US" sz="2200" dirty="0" err="1" smtClean="0"/>
              <a:t>học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747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ngoài trời, tuyết, cỏ, màu cam&#10;&#10;Mô tả được tạo với mức tin cậy rất cao">
            <a:extLst>
              <a:ext uri="{FF2B5EF4-FFF2-40B4-BE49-F238E27FC236}">
                <a16:creationId xmlns:a16="http://schemas.microsoft.com/office/drawing/2014/main" xmlns="" id="{E75E48F5-5DFE-45E6-A723-0198B6471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96" b="2634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CBA2BA5-DF4D-437C-9273-F945CF857D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7754EA86-2D7A-4D51-B5F6-DA6349D5F4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E91A566F-C6D9-4BCE-995B-9F343C54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017" y="1840296"/>
            <a:ext cx="5955808" cy="3728877"/>
          </a:xfrm>
        </p:spPr>
        <p:txBody>
          <a:bodyPr anchor="ctr">
            <a:noAutofit/>
          </a:bodyPr>
          <a:lstStyle/>
          <a:p>
            <a:r>
              <a:rPr lang="vi-VN" sz="6000" dirty="0">
                <a:latin typeface="Tahoma"/>
                <a:ea typeface="Tahoma"/>
                <a:cs typeface="Tahoma"/>
              </a:rPr>
              <a:t> THANK YOU</a:t>
            </a:r>
          </a:p>
        </p:txBody>
      </p:sp>
    </p:spTree>
    <p:extLst>
      <p:ext uri="{BB962C8B-B14F-4D97-AF65-F5344CB8AC3E}">
        <p14:creationId xmlns:p14="http://schemas.microsoft.com/office/powerpoint/2010/main" val="274789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xmlns="" id="{961D8973-EAA9-459A-AF59-BBB4233D6C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90" y="1078172"/>
            <a:ext cx="6011841" cy="470165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1.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4. Demo</a:t>
            </a:r>
            <a:br>
              <a:rPr lang="en-US" dirty="0" smtClean="0"/>
            </a:br>
            <a:r>
              <a:rPr lang="en-US" dirty="0" smtClean="0"/>
              <a:t>5.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xmlns="" id="{961D8973-EAA9-459A-AF59-BBB4233D6C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FBEA8A33-C0D0-416D-8359-724B8828C7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Content Placeholder 14" descr="Ảnh có chứa người, ngoài trời, nắm giữ, cái ô&#10;&#10;Mô tả được tạo với mức tin cậy rất cao">
            <a:extLst>
              <a:ext uri="{FF2B5EF4-FFF2-40B4-BE49-F238E27FC236}">
                <a16:creationId xmlns:a16="http://schemas.microsoft.com/office/drawing/2014/main" xmlns="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0127" r="12876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xmlns="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8172012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859206"/>
            <a:ext cx="5725237" cy="22587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chữ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La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Tinh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chữ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khó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xúc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chữ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endParaRPr lang="en-US" sz="2800" dirty="0"/>
          </a:p>
        </p:txBody>
      </p:sp>
      <p:pic>
        <p:nvPicPr>
          <p:cNvPr id="5" name="Picture 2" descr="Kết quả hình ảnh cho tieng nhat la gi">
            <a:extLst>
              <a:ext uri="{FF2B5EF4-FFF2-40B4-BE49-F238E27FC236}">
                <a16:creationId xmlns:a16="http://schemas.microsoft.com/office/drawing/2014/main" xmlns="" id="{61E497C4-4911-40FC-B327-3DE50384F7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67" y="2286000"/>
            <a:ext cx="4667534" cy="31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13545"/>
            <a:ext cx="10351827" cy="24224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kỳ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muốn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cứ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muồn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xmlns="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D043292-708B-4F69-AE72-8FB56C6E8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F01DDB9-C75C-44C2-9331-356EAF9C0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2C017B3-7B7A-4C5A-A3E9-09EC1428BC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xmlns="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413203"/>
              </p:ext>
            </p:extLst>
          </p:nvPr>
        </p:nvGraphicFramePr>
        <p:xfrm>
          <a:off x="5100638" y="2286000"/>
          <a:ext cx="659390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78" name="Hình ảnh 2678">
            <a:extLst>
              <a:ext uri="{FF2B5EF4-FFF2-40B4-BE49-F238E27FC236}">
                <a16:creationId xmlns:a16="http://schemas.microsoft.com/office/drawing/2014/main" xmlns="" id="{A190BFC5-4180-4658-8948-00482AE21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51" y="-2335"/>
            <a:ext cx="4382218" cy="3167690"/>
          </a:xfrm>
          <a:prstGeom prst="rect">
            <a:avLst/>
          </a:prstGeom>
        </p:spPr>
      </p:pic>
      <p:pic>
        <p:nvPicPr>
          <p:cNvPr id="2680" name="Hình ảnh 2680" descr="Ảnh có chứa máy tính, bàn, đầy màu sắc, máy tính xách tay&#10;&#10;Mô tả được tạo với mức tin cậy rất cao">
            <a:extLst>
              <a:ext uri="{FF2B5EF4-FFF2-40B4-BE49-F238E27FC236}">
                <a16:creationId xmlns:a16="http://schemas.microsoft.com/office/drawing/2014/main" xmlns="" id="{1CFF9245-6E00-4A8D-8E0B-33344E7DB3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502" y="3532517"/>
            <a:ext cx="4364966" cy="32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E4BB1650-B616-4EFB-9FB7-5D93104B5A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xmlns="" id="{18636A3C-7940-4344-9740-524CC21A3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92" y="1561662"/>
            <a:ext cx="6979292" cy="2814524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B47C962-A905-4168-832D-BF622B381E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xmlns="" id="{B0CAA55C-9F48-4F94-95AA-5635394974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402898D2-AEB9-4251-9197-D7FBA82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534728" cy="4302457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3. </a:t>
            </a:r>
            <a:r>
              <a:rPr lang="vi-VN" sz="5400" dirty="0" smtClean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Công </a:t>
            </a:r>
            <a:r>
              <a:rPr lang="vi-VN" sz="5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nghệ sử dụng</a:t>
            </a:r>
          </a:p>
        </p:txBody>
      </p:sp>
    </p:spTree>
    <p:extLst>
      <p:ext uri="{BB962C8B-B14F-4D97-AF65-F5344CB8AC3E}">
        <p14:creationId xmlns:p14="http://schemas.microsoft.com/office/powerpoint/2010/main" val="251396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AF3B8BCE-1346-451A-9BF7-47CA4782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1" y="312192"/>
            <a:ext cx="3193597" cy="747215"/>
          </a:xfrm>
        </p:spPr>
        <p:txBody>
          <a:bodyPr>
            <a:normAutofit/>
          </a:bodyPr>
          <a:lstStyle/>
          <a:p>
            <a:r>
              <a:rPr lang="vi-VN" dirty="0" smtClean="0">
                <a:latin typeface="Tahoma"/>
                <a:ea typeface="Tahoma"/>
                <a:cs typeface="Tahoma"/>
              </a:rPr>
              <a:t>Use</a:t>
            </a:r>
            <a:r>
              <a:rPr lang="vi-VN" dirty="0">
                <a:latin typeface="Tahoma"/>
                <a:ea typeface="Tahoma"/>
                <a:cs typeface="Tahoma"/>
              </a:rPr>
              <a:t> case</a:t>
            </a:r>
            <a:endParaRPr lang="vi-V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9F89C22-0475-4427-B7C8-0269AD40E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Hình ảnh 4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xmlns="" id="{56EF7F05-A7C6-470B-8172-AEFAB880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7" y="1160060"/>
            <a:ext cx="9075761" cy="52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AF3B8BCE-1346-451A-9BF7-47CA4782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695146"/>
          </a:xfrm>
        </p:spPr>
        <p:txBody>
          <a:bodyPr>
            <a:normAutofit/>
          </a:bodyPr>
          <a:lstStyle/>
          <a:p>
            <a:r>
              <a:rPr lang="vi-VN" dirty="0" smtClean="0">
                <a:latin typeface="Tahoma"/>
                <a:ea typeface="Tahoma"/>
                <a:cs typeface="Tahoma"/>
              </a:rPr>
              <a:t>Mô</a:t>
            </a:r>
            <a:r>
              <a:rPr lang="vi-VN" dirty="0">
                <a:latin typeface="Tahoma"/>
                <a:ea typeface="Tahoma"/>
                <a:cs typeface="Tahoma"/>
              </a:rPr>
              <a:t> hình ERD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9F89C22-0475-4427-B7C8-0269AD40E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Hình ảnh 6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xmlns="" id="{788F9EC6-F2C3-4F0B-8BBA-9799D491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4" y="1631900"/>
            <a:ext cx="9798963" cy="49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032C04-CDCC-4B71-8433-7230B8B14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BAF3C8-71C4-431D-8214-C45BE69CDA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891CEF5-7D17-4449-AD82-27F788CCEB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244</Words>
  <Application>Microsoft Office PowerPoint</Application>
  <PresentationFormat>Widescreen</PresentationFormat>
  <Paragraphs>41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Franklin Gothic Book</vt:lpstr>
      <vt:lpstr>Tahoma</vt:lpstr>
      <vt:lpstr>Times New Roman</vt:lpstr>
      <vt:lpstr>Wingdings</vt:lpstr>
      <vt:lpstr>Crop</vt:lpstr>
      <vt:lpstr>Ứng dụng học tiếng nhật trên android</vt:lpstr>
      <vt:lpstr>1. Lý do chọn đề tài 2. Mục tiêu của đề tài 3. Công nghệ sử dụng 4. Demo 5. Kết luận</vt:lpstr>
      <vt:lpstr>1. Lý do chọn đề tài</vt:lpstr>
      <vt:lpstr>Vậy học tiếng Nhật có khó?</vt:lpstr>
      <vt:lpstr>Sử dụng App</vt:lpstr>
      <vt:lpstr>2. Mục tiêu của đề tài</vt:lpstr>
      <vt:lpstr>3. Công nghệ sử dụng</vt:lpstr>
      <vt:lpstr>Use case</vt:lpstr>
      <vt:lpstr>Mô hình ERD</vt:lpstr>
      <vt:lpstr>4. Demo</vt:lpstr>
      <vt:lpstr>5. Kết luận</vt:lpstr>
      <vt:lpstr> 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Crop Design</dc:title>
  <dc:creator/>
  <cp:lastModifiedBy/>
  <cp:revision>276</cp:revision>
  <dcterms:created xsi:type="dcterms:W3CDTF">2019-12-10T03:41:37Z</dcterms:created>
  <dcterms:modified xsi:type="dcterms:W3CDTF">2019-12-10T09:16:24Z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